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38FD0-D39F-48F0-BC1F-0465A1790FD9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0BCE8A2-3867-46D8-89FF-8D15CC8B0C48}">
      <dgm:prSet phldrT="[文字]" custT="1"/>
      <dgm:spPr/>
      <dgm:t>
        <a:bodyPr/>
        <a:lstStyle/>
        <a:p>
          <a:r>
            <a:rPr lang="zh-TW" altLang="en-US" sz="4000" dirty="0" smtClean="0"/>
            <a:t>讀書會</a:t>
          </a:r>
          <a:endParaRPr lang="zh-TW" altLang="en-US" sz="4000" dirty="0"/>
        </a:p>
      </dgm:t>
    </dgm:pt>
    <dgm:pt modelId="{970D1062-C1B4-42F5-9F9F-E2A086124FEB}" type="parTrans" cxnId="{5D5A2EB5-8A95-4C5B-A03B-F7B01B0DD51A}">
      <dgm:prSet/>
      <dgm:spPr/>
      <dgm:t>
        <a:bodyPr/>
        <a:lstStyle/>
        <a:p>
          <a:endParaRPr lang="zh-TW" altLang="en-US" sz="2800"/>
        </a:p>
      </dgm:t>
    </dgm:pt>
    <dgm:pt modelId="{AE37FB2F-EDAC-4EFF-8964-FBDF90A74777}" type="sibTrans" cxnId="{5D5A2EB5-8A95-4C5B-A03B-F7B01B0DD51A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zh-TW" altLang="en-US" sz="2800"/>
        </a:p>
      </dgm:t>
    </dgm:pt>
    <dgm:pt modelId="{600526E1-E713-4A18-B754-4F4CA10DABB0}">
      <dgm:prSet phldrT="[文字]" custT="1"/>
      <dgm:spPr/>
      <dgm:t>
        <a:bodyPr/>
        <a:lstStyle/>
        <a:p>
          <a:r>
            <a:rPr lang="zh-TW" altLang="en-US" sz="4000" dirty="0" smtClean="0"/>
            <a:t>主題探索</a:t>
          </a:r>
          <a:endParaRPr lang="zh-TW" altLang="en-US" sz="4000" dirty="0"/>
        </a:p>
      </dgm:t>
    </dgm:pt>
    <dgm:pt modelId="{890118AE-9DEF-4B13-8DA6-052207C3C3F1}" type="parTrans" cxnId="{21DB0F54-E41A-46BA-91F7-61C7ED3F20E2}">
      <dgm:prSet/>
      <dgm:spPr/>
      <dgm:t>
        <a:bodyPr/>
        <a:lstStyle/>
        <a:p>
          <a:endParaRPr lang="zh-TW" altLang="en-US" sz="2800"/>
        </a:p>
      </dgm:t>
    </dgm:pt>
    <dgm:pt modelId="{077C5068-C517-441B-862F-D84E72E88239}" type="sibTrans" cxnId="{21DB0F54-E41A-46BA-91F7-61C7ED3F20E2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zh-TW" altLang="en-US" sz="2800"/>
        </a:p>
      </dgm:t>
    </dgm:pt>
    <dgm:pt modelId="{FBACB379-9D69-4303-8084-897A18B7B480}">
      <dgm:prSet phldrT="[文字]" custT="1"/>
      <dgm:spPr/>
      <dgm:t>
        <a:bodyPr/>
        <a:lstStyle/>
        <a:p>
          <a:r>
            <a:rPr lang="zh-TW" altLang="en-US" sz="4000" dirty="0" smtClean="0"/>
            <a:t>書</a:t>
          </a:r>
          <a:endParaRPr lang="zh-TW" altLang="en-US" sz="4000" dirty="0"/>
        </a:p>
      </dgm:t>
    </dgm:pt>
    <dgm:pt modelId="{7E8BC9E7-4F6A-44BF-9CD7-4806B3754A92}" type="parTrans" cxnId="{A26D86ED-F98E-4B0F-8CAF-47E217DD6CE5}">
      <dgm:prSet/>
      <dgm:spPr/>
      <dgm:t>
        <a:bodyPr/>
        <a:lstStyle/>
        <a:p>
          <a:endParaRPr lang="zh-TW" altLang="en-US" sz="2800"/>
        </a:p>
      </dgm:t>
    </dgm:pt>
    <dgm:pt modelId="{92AB2F0E-F907-4243-8AD2-11CA21392DE4}" type="sibTrans" cxnId="{A26D86ED-F98E-4B0F-8CAF-47E217DD6CE5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zh-TW" altLang="en-US" sz="2800"/>
        </a:p>
      </dgm:t>
    </dgm:pt>
    <dgm:pt modelId="{CBF683B9-C79A-4FCE-AC3D-1FA123452D6F}">
      <dgm:prSet phldrT="[文字]" custT="1"/>
      <dgm:spPr/>
      <dgm:t>
        <a:bodyPr/>
        <a:lstStyle/>
        <a:p>
          <a:r>
            <a:rPr lang="zh-TW" altLang="en-US" sz="4000" dirty="0" smtClean="0"/>
            <a:t>微電影</a:t>
          </a:r>
          <a:endParaRPr lang="zh-TW" altLang="en-US" sz="4000" dirty="0"/>
        </a:p>
      </dgm:t>
    </dgm:pt>
    <dgm:pt modelId="{ABC20F63-2463-47DB-9EF8-138E08F6236B}" type="parTrans" cxnId="{E183DEC4-D4CD-43C6-87EC-FE1DEB96FEF4}">
      <dgm:prSet/>
      <dgm:spPr/>
      <dgm:t>
        <a:bodyPr/>
        <a:lstStyle/>
        <a:p>
          <a:endParaRPr lang="zh-TW" altLang="en-US" sz="2800"/>
        </a:p>
      </dgm:t>
    </dgm:pt>
    <dgm:pt modelId="{F4D91154-86D3-46B4-BC0F-D1B5FD0BD8A2}" type="sibTrans" cxnId="{E183DEC4-D4CD-43C6-87EC-FE1DEB96FEF4}">
      <dgm:prSet/>
      <dgm:spPr>
        <a:ln w="38100">
          <a:solidFill>
            <a:srgbClr val="00B050"/>
          </a:solidFill>
        </a:ln>
      </dgm:spPr>
      <dgm:t>
        <a:bodyPr/>
        <a:lstStyle/>
        <a:p>
          <a:endParaRPr lang="zh-TW" altLang="en-US" sz="2800"/>
        </a:p>
      </dgm:t>
    </dgm:pt>
    <dgm:pt modelId="{57B9844C-2E23-4E2E-8D74-901B67DB0332}">
      <dgm:prSet phldrT="[文字]" custT="1"/>
      <dgm:spPr/>
      <dgm:t>
        <a:bodyPr/>
        <a:lstStyle/>
        <a:p>
          <a:r>
            <a:rPr lang="zh-TW" altLang="en-US" sz="4000" dirty="0" smtClean="0"/>
            <a:t>流浪計畫</a:t>
          </a:r>
          <a:endParaRPr lang="zh-TW" altLang="en-US" sz="4000" dirty="0"/>
        </a:p>
      </dgm:t>
    </dgm:pt>
    <dgm:pt modelId="{8832DABF-6DF0-4A4B-BEFE-0DCF82F6A151}" type="parTrans" cxnId="{8D8AFBDB-18B5-49E9-8920-B569D3D2AF59}">
      <dgm:prSet/>
      <dgm:spPr/>
      <dgm:t>
        <a:bodyPr/>
        <a:lstStyle/>
        <a:p>
          <a:endParaRPr lang="zh-TW" altLang="en-US" sz="2800"/>
        </a:p>
      </dgm:t>
    </dgm:pt>
    <dgm:pt modelId="{07FDCD8F-9ACF-403C-AEF2-AABE80D50E07}" type="sibTrans" cxnId="{8D8AFBDB-18B5-49E9-8920-B569D3D2AF59}">
      <dgm:prSet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zh-TW" altLang="en-US" sz="2800"/>
        </a:p>
      </dgm:t>
    </dgm:pt>
    <dgm:pt modelId="{37A16CF4-BA42-4141-82FD-4F6A6A376063}" type="pres">
      <dgm:prSet presAssocID="{C7938FD0-D39F-48F0-BC1F-0465A1790FD9}" presName="cycle" presStyleCnt="0">
        <dgm:presLayoutVars>
          <dgm:dir/>
          <dgm:resizeHandles val="exact"/>
        </dgm:presLayoutVars>
      </dgm:prSet>
      <dgm:spPr/>
    </dgm:pt>
    <dgm:pt modelId="{175D9606-1BBA-43C0-B6B6-350C1BFCAB1A}" type="pres">
      <dgm:prSet presAssocID="{50BCE8A2-3867-46D8-89FF-8D15CC8B0C48}" presName="node" presStyleLbl="node1" presStyleIdx="0" presStyleCnt="5">
        <dgm:presLayoutVars>
          <dgm:bulletEnabled val="1"/>
        </dgm:presLayoutVars>
      </dgm:prSet>
      <dgm:spPr/>
    </dgm:pt>
    <dgm:pt modelId="{420E43B9-2273-4584-B3EE-5A49DA7C9EC6}" type="pres">
      <dgm:prSet presAssocID="{50BCE8A2-3867-46D8-89FF-8D15CC8B0C48}" presName="spNode" presStyleCnt="0"/>
      <dgm:spPr/>
    </dgm:pt>
    <dgm:pt modelId="{FC7F6131-D976-4044-8371-070676420EC6}" type="pres">
      <dgm:prSet presAssocID="{AE37FB2F-EDAC-4EFF-8964-FBDF90A74777}" presName="sibTrans" presStyleLbl="sibTrans1D1" presStyleIdx="0" presStyleCnt="5"/>
      <dgm:spPr/>
    </dgm:pt>
    <dgm:pt modelId="{3147CB14-12CB-4C7E-A38C-DEAE109FA434}" type="pres">
      <dgm:prSet presAssocID="{600526E1-E713-4A18-B754-4F4CA10DABB0}" presName="node" presStyleLbl="node1" presStyleIdx="1" presStyleCnt="5">
        <dgm:presLayoutVars>
          <dgm:bulletEnabled val="1"/>
        </dgm:presLayoutVars>
      </dgm:prSet>
      <dgm:spPr/>
    </dgm:pt>
    <dgm:pt modelId="{6181D1B0-EA97-428E-8EDD-6C33A9DD10F3}" type="pres">
      <dgm:prSet presAssocID="{600526E1-E713-4A18-B754-4F4CA10DABB0}" presName="spNode" presStyleCnt="0"/>
      <dgm:spPr/>
    </dgm:pt>
    <dgm:pt modelId="{5C729578-9C89-47D3-95D2-0AEAF5F74A32}" type="pres">
      <dgm:prSet presAssocID="{077C5068-C517-441B-862F-D84E72E88239}" presName="sibTrans" presStyleLbl="sibTrans1D1" presStyleIdx="1" presStyleCnt="5"/>
      <dgm:spPr/>
    </dgm:pt>
    <dgm:pt modelId="{15CA990A-E96B-4BD4-A4A1-7B540AFD59DA}" type="pres">
      <dgm:prSet presAssocID="{FBACB379-9D69-4303-8084-897A18B7B480}" presName="node" presStyleLbl="node1" presStyleIdx="2" presStyleCnt="5">
        <dgm:presLayoutVars>
          <dgm:bulletEnabled val="1"/>
        </dgm:presLayoutVars>
      </dgm:prSet>
      <dgm:spPr/>
    </dgm:pt>
    <dgm:pt modelId="{CF406F7B-FE1C-4729-9CBD-DA1C7DBFCF27}" type="pres">
      <dgm:prSet presAssocID="{FBACB379-9D69-4303-8084-897A18B7B480}" presName="spNode" presStyleCnt="0"/>
      <dgm:spPr/>
    </dgm:pt>
    <dgm:pt modelId="{A3F2BD40-9483-4F47-A62B-3BFE7B02E797}" type="pres">
      <dgm:prSet presAssocID="{92AB2F0E-F907-4243-8AD2-11CA21392DE4}" presName="sibTrans" presStyleLbl="sibTrans1D1" presStyleIdx="2" presStyleCnt="5"/>
      <dgm:spPr/>
    </dgm:pt>
    <dgm:pt modelId="{C5B3F6C3-DEFE-4F46-B0A5-45F2FF0E2533}" type="pres">
      <dgm:prSet presAssocID="{CBF683B9-C79A-4FCE-AC3D-1FA123452D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BE2919-B73E-43E2-80CC-D892A4C7E889}" type="pres">
      <dgm:prSet presAssocID="{CBF683B9-C79A-4FCE-AC3D-1FA123452D6F}" presName="spNode" presStyleCnt="0"/>
      <dgm:spPr/>
    </dgm:pt>
    <dgm:pt modelId="{71ADA5D3-C888-4682-B39D-30F2ACB4A597}" type="pres">
      <dgm:prSet presAssocID="{F4D91154-86D3-46B4-BC0F-D1B5FD0BD8A2}" presName="sibTrans" presStyleLbl="sibTrans1D1" presStyleIdx="3" presStyleCnt="5"/>
      <dgm:spPr/>
    </dgm:pt>
    <dgm:pt modelId="{379865B7-5151-4E73-AD26-10C2B82A3EAB}" type="pres">
      <dgm:prSet presAssocID="{57B9844C-2E23-4E2E-8D74-901B67DB0332}" presName="node" presStyleLbl="node1" presStyleIdx="4" presStyleCnt="5">
        <dgm:presLayoutVars>
          <dgm:bulletEnabled val="1"/>
        </dgm:presLayoutVars>
      </dgm:prSet>
      <dgm:spPr/>
    </dgm:pt>
    <dgm:pt modelId="{3BECA566-5B9E-4FBE-8309-12FE464C4223}" type="pres">
      <dgm:prSet presAssocID="{57B9844C-2E23-4E2E-8D74-901B67DB0332}" presName="spNode" presStyleCnt="0"/>
      <dgm:spPr/>
    </dgm:pt>
    <dgm:pt modelId="{A03E7EB9-D4EE-48C6-BCBF-6501EDC1F653}" type="pres">
      <dgm:prSet presAssocID="{07FDCD8F-9ACF-403C-AEF2-AABE80D50E07}" presName="sibTrans" presStyleLbl="sibTrans1D1" presStyleIdx="4" presStyleCnt="5"/>
      <dgm:spPr/>
    </dgm:pt>
  </dgm:ptLst>
  <dgm:cxnLst>
    <dgm:cxn modelId="{8D8AFBDB-18B5-49E9-8920-B569D3D2AF59}" srcId="{C7938FD0-D39F-48F0-BC1F-0465A1790FD9}" destId="{57B9844C-2E23-4E2E-8D74-901B67DB0332}" srcOrd="4" destOrd="0" parTransId="{8832DABF-6DF0-4A4B-BEFE-0DCF82F6A151}" sibTransId="{07FDCD8F-9ACF-403C-AEF2-AABE80D50E07}"/>
    <dgm:cxn modelId="{9BF0A738-2AD8-419D-A203-BAF487920CCA}" type="presOf" srcId="{FBACB379-9D69-4303-8084-897A18B7B480}" destId="{15CA990A-E96B-4BD4-A4A1-7B540AFD59DA}" srcOrd="0" destOrd="0" presId="urn:microsoft.com/office/officeart/2005/8/layout/cycle5"/>
    <dgm:cxn modelId="{5D5A2EB5-8A95-4C5B-A03B-F7B01B0DD51A}" srcId="{C7938FD0-D39F-48F0-BC1F-0465A1790FD9}" destId="{50BCE8A2-3867-46D8-89FF-8D15CC8B0C48}" srcOrd="0" destOrd="0" parTransId="{970D1062-C1B4-42F5-9F9F-E2A086124FEB}" sibTransId="{AE37FB2F-EDAC-4EFF-8964-FBDF90A74777}"/>
    <dgm:cxn modelId="{ADF13E7B-4A5C-4497-AF9E-4A19C464A832}" type="presOf" srcId="{077C5068-C517-441B-862F-D84E72E88239}" destId="{5C729578-9C89-47D3-95D2-0AEAF5F74A32}" srcOrd="0" destOrd="0" presId="urn:microsoft.com/office/officeart/2005/8/layout/cycle5"/>
    <dgm:cxn modelId="{7F06B8A6-4AAA-4692-B70B-B432F41F783C}" type="presOf" srcId="{600526E1-E713-4A18-B754-4F4CA10DABB0}" destId="{3147CB14-12CB-4C7E-A38C-DEAE109FA434}" srcOrd="0" destOrd="0" presId="urn:microsoft.com/office/officeart/2005/8/layout/cycle5"/>
    <dgm:cxn modelId="{A26D86ED-F98E-4B0F-8CAF-47E217DD6CE5}" srcId="{C7938FD0-D39F-48F0-BC1F-0465A1790FD9}" destId="{FBACB379-9D69-4303-8084-897A18B7B480}" srcOrd="2" destOrd="0" parTransId="{7E8BC9E7-4F6A-44BF-9CD7-4806B3754A92}" sibTransId="{92AB2F0E-F907-4243-8AD2-11CA21392DE4}"/>
    <dgm:cxn modelId="{301D9A75-EE2B-4ECE-9992-100C91CE23EB}" type="presOf" srcId="{CBF683B9-C79A-4FCE-AC3D-1FA123452D6F}" destId="{C5B3F6C3-DEFE-4F46-B0A5-45F2FF0E2533}" srcOrd="0" destOrd="0" presId="urn:microsoft.com/office/officeart/2005/8/layout/cycle5"/>
    <dgm:cxn modelId="{72552EF9-3B55-4498-90EF-17ADDD329EAB}" type="presOf" srcId="{07FDCD8F-9ACF-403C-AEF2-AABE80D50E07}" destId="{A03E7EB9-D4EE-48C6-BCBF-6501EDC1F653}" srcOrd="0" destOrd="0" presId="urn:microsoft.com/office/officeart/2005/8/layout/cycle5"/>
    <dgm:cxn modelId="{8B76B096-EDE9-4243-A964-14C4F659F2D5}" type="presOf" srcId="{AE37FB2F-EDAC-4EFF-8964-FBDF90A74777}" destId="{FC7F6131-D976-4044-8371-070676420EC6}" srcOrd="0" destOrd="0" presId="urn:microsoft.com/office/officeart/2005/8/layout/cycle5"/>
    <dgm:cxn modelId="{21DB0F54-E41A-46BA-91F7-61C7ED3F20E2}" srcId="{C7938FD0-D39F-48F0-BC1F-0465A1790FD9}" destId="{600526E1-E713-4A18-B754-4F4CA10DABB0}" srcOrd="1" destOrd="0" parTransId="{890118AE-9DEF-4B13-8DA6-052207C3C3F1}" sibTransId="{077C5068-C517-441B-862F-D84E72E88239}"/>
    <dgm:cxn modelId="{E183DEC4-D4CD-43C6-87EC-FE1DEB96FEF4}" srcId="{C7938FD0-D39F-48F0-BC1F-0465A1790FD9}" destId="{CBF683B9-C79A-4FCE-AC3D-1FA123452D6F}" srcOrd="3" destOrd="0" parTransId="{ABC20F63-2463-47DB-9EF8-138E08F6236B}" sibTransId="{F4D91154-86D3-46B4-BC0F-D1B5FD0BD8A2}"/>
    <dgm:cxn modelId="{9FDF0878-227B-4047-8950-50D6DADBB2DB}" type="presOf" srcId="{92AB2F0E-F907-4243-8AD2-11CA21392DE4}" destId="{A3F2BD40-9483-4F47-A62B-3BFE7B02E797}" srcOrd="0" destOrd="0" presId="urn:microsoft.com/office/officeart/2005/8/layout/cycle5"/>
    <dgm:cxn modelId="{90AD6E12-270B-4A40-86BE-3B375115A92A}" type="presOf" srcId="{50BCE8A2-3867-46D8-89FF-8D15CC8B0C48}" destId="{175D9606-1BBA-43C0-B6B6-350C1BFCAB1A}" srcOrd="0" destOrd="0" presId="urn:microsoft.com/office/officeart/2005/8/layout/cycle5"/>
    <dgm:cxn modelId="{8F8E29A8-3855-4B11-8886-BAAE884C8536}" type="presOf" srcId="{C7938FD0-D39F-48F0-BC1F-0465A1790FD9}" destId="{37A16CF4-BA42-4141-82FD-4F6A6A376063}" srcOrd="0" destOrd="0" presId="urn:microsoft.com/office/officeart/2005/8/layout/cycle5"/>
    <dgm:cxn modelId="{EEA62B15-2B7E-4763-ABF1-248BACFC944E}" type="presOf" srcId="{57B9844C-2E23-4E2E-8D74-901B67DB0332}" destId="{379865B7-5151-4E73-AD26-10C2B82A3EAB}" srcOrd="0" destOrd="0" presId="urn:microsoft.com/office/officeart/2005/8/layout/cycle5"/>
    <dgm:cxn modelId="{C3D120DE-18CB-4DCB-9993-FF12957C0FB7}" type="presOf" srcId="{F4D91154-86D3-46B4-BC0F-D1B5FD0BD8A2}" destId="{71ADA5D3-C888-4682-B39D-30F2ACB4A597}" srcOrd="0" destOrd="0" presId="urn:microsoft.com/office/officeart/2005/8/layout/cycle5"/>
    <dgm:cxn modelId="{8A4DD800-E870-48A4-A1FD-70618478ED22}" type="presParOf" srcId="{37A16CF4-BA42-4141-82FD-4F6A6A376063}" destId="{175D9606-1BBA-43C0-B6B6-350C1BFCAB1A}" srcOrd="0" destOrd="0" presId="urn:microsoft.com/office/officeart/2005/8/layout/cycle5"/>
    <dgm:cxn modelId="{B5345ED3-C729-426B-8633-404019F09420}" type="presParOf" srcId="{37A16CF4-BA42-4141-82FD-4F6A6A376063}" destId="{420E43B9-2273-4584-B3EE-5A49DA7C9EC6}" srcOrd="1" destOrd="0" presId="urn:microsoft.com/office/officeart/2005/8/layout/cycle5"/>
    <dgm:cxn modelId="{4B146C28-175D-4364-99B6-953D5FD1A292}" type="presParOf" srcId="{37A16CF4-BA42-4141-82FD-4F6A6A376063}" destId="{FC7F6131-D976-4044-8371-070676420EC6}" srcOrd="2" destOrd="0" presId="urn:microsoft.com/office/officeart/2005/8/layout/cycle5"/>
    <dgm:cxn modelId="{1C86F624-84A6-48CE-8DFE-723B9F89DE89}" type="presParOf" srcId="{37A16CF4-BA42-4141-82FD-4F6A6A376063}" destId="{3147CB14-12CB-4C7E-A38C-DEAE109FA434}" srcOrd="3" destOrd="0" presId="urn:microsoft.com/office/officeart/2005/8/layout/cycle5"/>
    <dgm:cxn modelId="{965E3FF7-0A9B-4C0F-993C-7D20AA8552CE}" type="presParOf" srcId="{37A16CF4-BA42-4141-82FD-4F6A6A376063}" destId="{6181D1B0-EA97-428E-8EDD-6C33A9DD10F3}" srcOrd="4" destOrd="0" presId="urn:microsoft.com/office/officeart/2005/8/layout/cycle5"/>
    <dgm:cxn modelId="{6832B1FA-A9E5-4C3F-A3FF-42E9B91ACC7B}" type="presParOf" srcId="{37A16CF4-BA42-4141-82FD-4F6A6A376063}" destId="{5C729578-9C89-47D3-95D2-0AEAF5F74A32}" srcOrd="5" destOrd="0" presId="urn:microsoft.com/office/officeart/2005/8/layout/cycle5"/>
    <dgm:cxn modelId="{3D00D602-240A-4304-917C-B29B0BD711C3}" type="presParOf" srcId="{37A16CF4-BA42-4141-82FD-4F6A6A376063}" destId="{15CA990A-E96B-4BD4-A4A1-7B540AFD59DA}" srcOrd="6" destOrd="0" presId="urn:microsoft.com/office/officeart/2005/8/layout/cycle5"/>
    <dgm:cxn modelId="{66ABCA0D-5A6C-4EF8-AD04-A7659213B70E}" type="presParOf" srcId="{37A16CF4-BA42-4141-82FD-4F6A6A376063}" destId="{CF406F7B-FE1C-4729-9CBD-DA1C7DBFCF27}" srcOrd="7" destOrd="0" presId="urn:microsoft.com/office/officeart/2005/8/layout/cycle5"/>
    <dgm:cxn modelId="{9BB0760F-A01B-4D49-94D0-A3C334D4A942}" type="presParOf" srcId="{37A16CF4-BA42-4141-82FD-4F6A6A376063}" destId="{A3F2BD40-9483-4F47-A62B-3BFE7B02E797}" srcOrd="8" destOrd="0" presId="urn:microsoft.com/office/officeart/2005/8/layout/cycle5"/>
    <dgm:cxn modelId="{3289A3DD-6822-4610-8A48-AF32364B6E97}" type="presParOf" srcId="{37A16CF4-BA42-4141-82FD-4F6A6A376063}" destId="{C5B3F6C3-DEFE-4F46-B0A5-45F2FF0E2533}" srcOrd="9" destOrd="0" presId="urn:microsoft.com/office/officeart/2005/8/layout/cycle5"/>
    <dgm:cxn modelId="{61F8EC41-1CFD-422F-BFEF-4C0B12C6858B}" type="presParOf" srcId="{37A16CF4-BA42-4141-82FD-4F6A6A376063}" destId="{F2BE2919-B73E-43E2-80CC-D892A4C7E889}" srcOrd="10" destOrd="0" presId="urn:microsoft.com/office/officeart/2005/8/layout/cycle5"/>
    <dgm:cxn modelId="{0F3D4339-A65D-4F22-9F07-B9E83D08C4A3}" type="presParOf" srcId="{37A16CF4-BA42-4141-82FD-4F6A6A376063}" destId="{71ADA5D3-C888-4682-B39D-30F2ACB4A597}" srcOrd="11" destOrd="0" presId="urn:microsoft.com/office/officeart/2005/8/layout/cycle5"/>
    <dgm:cxn modelId="{745D7FBC-C198-474E-A494-338A835169E1}" type="presParOf" srcId="{37A16CF4-BA42-4141-82FD-4F6A6A376063}" destId="{379865B7-5151-4E73-AD26-10C2B82A3EAB}" srcOrd="12" destOrd="0" presId="urn:microsoft.com/office/officeart/2005/8/layout/cycle5"/>
    <dgm:cxn modelId="{65C0CF62-D963-47F3-90F6-685E4C07923A}" type="presParOf" srcId="{37A16CF4-BA42-4141-82FD-4F6A6A376063}" destId="{3BECA566-5B9E-4FBE-8309-12FE464C4223}" srcOrd="13" destOrd="0" presId="urn:microsoft.com/office/officeart/2005/8/layout/cycle5"/>
    <dgm:cxn modelId="{67A6C575-69CB-444E-826A-6A005201AE98}" type="presParOf" srcId="{37A16CF4-BA42-4141-82FD-4F6A6A376063}" destId="{A03E7EB9-D4EE-48C6-BCBF-6501EDC1F65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D9606-1BBA-43C0-B6B6-350C1BFCAB1A}">
      <dsp:nvSpPr>
        <dsp:cNvPr id="0" name=""/>
        <dsp:cNvSpPr/>
      </dsp:nvSpPr>
      <dsp:spPr>
        <a:xfrm>
          <a:off x="3121260" y="3736"/>
          <a:ext cx="1987078" cy="12916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讀書會</a:t>
          </a:r>
          <a:endParaRPr lang="zh-TW" altLang="en-US" sz="4000" kern="1200" dirty="0"/>
        </a:p>
      </dsp:txBody>
      <dsp:txXfrm>
        <a:off x="3184311" y="66787"/>
        <a:ext cx="1860976" cy="1165499"/>
      </dsp:txXfrm>
    </dsp:sp>
    <dsp:sp modelId="{FC7F6131-D976-4044-8371-070676420EC6}">
      <dsp:nvSpPr>
        <dsp:cNvPr id="0" name=""/>
        <dsp:cNvSpPr/>
      </dsp:nvSpPr>
      <dsp:spPr>
        <a:xfrm>
          <a:off x="1536325" y="649537"/>
          <a:ext cx="5156948" cy="5156948"/>
        </a:xfrm>
        <a:custGeom>
          <a:avLst/>
          <a:gdLst/>
          <a:ahLst/>
          <a:cxnLst/>
          <a:rect l="0" t="0" r="0" b="0"/>
          <a:pathLst>
            <a:path>
              <a:moveTo>
                <a:pt x="3837724" y="328403"/>
              </a:moveTo>
              <a:arcTo wR="2578474" hR="2578474" stAng="17954012" swAng="1210624"/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7CB14-12CB-4C7E-A38C-DEAE109FA434}">
      <dsp:nvSpPr>
        <dsp:cNvPr id="0" name=""/>
        <dsp:cNvSpPr/>
      </dsp:nvSpPr>
      <dsp:spPr>
        <a:xfrm>
          <a:off x="5573535" y="1785418"/>
          <a:ext cx="1987078" cy="12916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主題探索</a:t>
          </a:r>
          <a:endParaRPr lang="zh-TW" altLang="en-US" sz="4000" kern="1200" dirty="0"/>
        </a:p>
      </dsp:txBody>
      <dsp:txXfrm>
        <a:off x="5636586" y="1848469"/>
        <a:ext cx="1860976" cy="1165499"/>
      </dsp:txXfrm>
    </dsp:sp>
    <dsp:sp modelId="{5C729578-9C89-47D3-95D2-0AEAF5F74A32}">
      <dsp:nvSpPr>
        <dsp:cNvPr id="0" name=""/>
        <dsp:cNvSpPr/>
      </dsp:nvSpPr>
      <dsp:spPr>
        <a:xfrm>
          <a:off x="1536325" y="649537"/>
          <a:ext cx="5156948" cy="5156948"/>
        </a:xfrm>
        <a:custGeom>
          <a:avLst/>
          <a:gdLst/>
          <a:ahLst/>
          <a:cxnLst/>
          <a:rect l="0" t="0" r="0" b="0"/>
          <a:pathLst>
            <a:path>
              <a:moveTo>
                <a:pt x="5150747" y="2757190"/>
              </a:moveTo>
              <a:arcTo wR="2578474" hR="2578474" stAng="21838464" swAng="1359018"/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A990A-E96B-4BD4-A4A1-7B540AFD59DA}">
      <dsp:nvSpPr>
        <dsp:cNvPr id="0" name=""/>
        <dsp:cNvSpPr/>
      </dsp:nvSpPr>
      <dsp:spPr>
        <a:xfrm>
          <a:off x="4636849" y="4668240"/>
          <a:ext cx="1987078" cy="12916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書</a:t>
          </a:r>
          <a:endParaRPr lang="zh-TW" altLang="en-US" sz="4000" kern="1200" dirty="0"/>
        </a:p>
      </dsp:txBody>
      <dsp:txXfrm>
        <a:off x="4699900" y="4731291"/>
        <a:ext cx="1860976" cy="1165499"/>
      </dsp:txXfrm>
    </dsp:sp>
    <dsp:sp modelId="{A3F2BD40-9483-4F47-A62B-3BFE7B02E797}">
      <dsp:nvSpPr>
        <dsp:cNvPr id="0" name=""/>
        <dsp:cNvSpPr/>
      </dsp:nvSpPr>
      <dsp:spPr>
        <a:xfrm>
          <a:off x="1536325" y="649537"/>
          <a:ext cx="5156948" cy="5156948"/>
        </a:xfrm>
        <a:custGeom>
          <a:avLst/>
          <a:gdLst/>
          <a:ahLst/>
          <a:cxnLst/>
          <a:rect l="0" t="0" r="0" b="0"/>
          <a:pathLst>
            <a:path>
              <a:moveTo>
                <a:pt x="2894541" y="5137503"/>
              </a:moveTo>
              <a:arcTo wR="2578474" hR="2578474" stAng="4977542" swAng="844917"/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3F6C3-DEFE-4F46-B0A5-45F2FF0E2533}">
      <dsp:nvSpPr>
        <dsp:cNvPr id="0" name=""/>
        <dsp:cNvSpPr/>
      </dsp:nvSpPr>
      <dsp:spPr>
        <a:xfrm>
          <a:off x="1605671" y="4668240"/>
          <a:ext cx="1987078" cy="12916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微電影</a:t>
          </a:r>
          <a:endParaRPr lang="zh-TW" altLang="en-US" sz="4000" kern="1200" dirty="0"/>
        </a:p>
      </dsp:txBody>
      <dsp:txXfrm>
        <a:off x="1668722" y="4731291"/>
        <a:ext cx="1860976" cy="1165499"/>
      </dsp:txXfrm>
    </dsp:sp>
    <dsp:sp modelId="{71ADA5D3-C888-4682-B39D-30F2ACB4A597}">
      <dsp:nvSpPr>
        <dsp:cNvPr id="0" name=""/>
        <dsp:cNvSpPr/>
      </dsp:nvSpPr>
      <dsp:spPr>
        <a:xfrm>
          <a:off x="1536325" y="649537"/>
          <a:ext cx="5156948" cy="5156948"/>
        </a:xfrm>
        <a:custGeom>
          <a:avLst/>
          <a:gdLst/>
          <a:ahLst/>
          <a:cxnLst/>
          <a:rect l="0" t="0" r="0" b="0"/>
          <a:pathLst>
            <a:path>
              <a:moveTo>
                <a:pt x="273418" y="3734003"/>
              </a:moveTo>
              <a:arcTo wR="2578474" hR="2578474" stAng="9202518" swAng="1359018"/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865B7-5151-4E73-AD26-10C2B82A3EAB}">
      <dsp:nvSpPr>
        <dsp:cNvPr id="0" name=""/>
        <dsp:cNvSpPr/>
      </dsp:nvSpPr>
      <dsp:spPr>
        <a:xfrm>
          <a:off x="668985" y="1785418"/>
          <a:ext cx="1987078" cy="129160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流浪計畫</a:t>
          </a:r>
          <a:endParaRPr lang="zh-TW" altLang="en-US" sz="4000" kern="1200" dirty="0"/>
        </a:p>
      </dsp:txBody>
      <dsp:txXfrm>
        <a:off x="732036" y="1848469"/>
        <a:ext cx="1860976" cy="1165499"/>
      </dsp:txXfrm>
    </dsp:sp>
    <dsp:sp modelId="{A03E7EB9-D4EE-48C6-BCBF-6501EDC1F653}">
      <dsp:nvSpPr>
        <dsp:cNvPr id="0" name=""/>
        <dsp:cNvSpPr/>
      </dsp:nvSpPr>
      <dsp:spPr>
        <a:xfrm>
          <a:off x="1536325" y="649537"/>
          <a:ext cx="5156948" cy="5156948"/>
        </a:xfrm>
        <a:custGeom>
          <a:avLst/>
          <a:gdLst/>
          <a:ahLst/>
          <a:cxnLst/>
          <a:rect l="0" t="0" r="0" b="0"/>
          <a:pathLst>
            <a:path>
              <a:moveTo>
                <a:pt x="620402" y="900831"/>
              </a:moveTo>
              <a:arcTo wR="2578474" hR="2578474" stAng="13235365" swAng="1210624"/>
            </a:path>
          </a:pathLst>
        </a:custGeom>
        <a:noFill/>
        <a:ln w="381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4FA-06F2-4CF9-9C51-6A6DE16ADC84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F966-616D-489C-A94C-CBAAC4358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88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4FA-06F2-4CF9-9C51-6A6DE16ADC84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F966-616D-489C-A94C-CBAAC4358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0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4FA-06F2-4CF9-9C51-6A6DE16ADC84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F966-616D-489C-A94C-CBAAC4358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61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4FA-06F2-4CF9-9C51-6A6DE16ADC84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F966-616D-489C-A94C-CBAAC4358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84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4FA-06F2-4CF9-9C51-6A6DE16ADC84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F966-616D-489C-A94C-CBAAC4358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1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4FA-06F2-4CF9-9C51-6A6DE16ADC84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F966-616D-489C-A94C-CBAAC4358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15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4FA-06F2-4CF9-9C51-6A6DE16ADC84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F966-616D-489C-A94C-CBAAC4358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183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4FA-06F2-4CF9-9C51-6A6DE16ADC84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F966-616D-489C-A94C-CBAAC4358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57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4FA-06F2-4CF9-9C51-6A6DE16ADC84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F966-616D-489C-A94C-CBAAC4358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73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4FA-06F2-4CF9-9C51-6A6DE16ADC84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F966-616D-489C-A94C-CBAAC4358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E4FA-06F2-4CF9-9C51-6A6DE16ADC84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F966-616D-489C-A94C-CBAAC4358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35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6E4FA-06F2-4CF9-9C51-6A6DE16ADC84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3F966-616D-489C-A94C-CBAAC4358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97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/>
              <a:t>法拉第少年的世界</a:t>
            </a:r>
            <a:endParaRPr lang="zh-TW" altLang="en-US" sz="54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tx1"/>
                </a:solidFill>
              </a:rPr>
              <a:t>2017</a:t>
            </a:r>
            <a:r>
              <a:rPr lang="zh-TW" altLang="en-US" b="1" dirty="0" smtClean="0">
                <a:solidFill>
                  <a:schemeClr val="tx1"/>
                </a:solidFill>
              </a:rPr>
              <a:t>瑞士遠征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1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752528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solidFill>
                  <a:srgbClr val="FF0000"/>
                </a:solidFill>
              </a:rPr>
              <a:t>謹慎把知識拴在心上是不夠的，因為教育並非把心靈著一下顏色，而是把心靈染透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‧</a:t>
            </a:r>
            <a:r>
              <a:rPr lang="en-US" altLang="zh-TW" sz="3600" b="1" dirty="0">
                <a:solidFill>
                  <a:srgbClr val="FF0000"/>
                </a:solidFill>
              </a:rPr>
              <a:t/>
            </a:r>
            <a:br>
              <a:rPr lang="en-US" altLang="zh-TW" sz="3600" b="1" dirty="0">
                <a:solidFill>
                  <a:srgbClr val="FF0000"/>
                </a:solidFill>
              </a:rPr>
            </a:br>
            <a:r>
              <a:rPr lang="en-US" altLang="zh-TW" sz="3600" b="1" dirty="0" smtClean="0">
                <a:solidFill>
                  <a:srgbClr val="FF0000"/>
                </a:solidFill>
              </a:rPr>
              <a:t>		</a:t>
            </a:r>
            <a:r>
              <a:rPr lang="zh-TW" altLang="fr-FR" sz="2800" b="1" dirty="0" smtClean="0"/>
              <a:t>（Ｍ</a:t>
            </a:r>
            <a:r>
              <a:rPr lang="fr-FR" altLang="zh-TW" sz="2800" b="1" dirty="0" smtClean="0"/>
              <a:t>ichel de Montaigne, 1533-1592</a:t>
            </a:r>
            <a:r>
              <a:rPr lang="zh-TW" altLang="fr-FR" sz="2800" b="1" dirty="0" smtClean="0"/>
              <a:t>）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477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167383"/>
              </p:ext>
            </p:extLst>
          </p:nvPr>
        </p:nvGraphicFramePr>
        <p:xfrm>
          <a:off x="457200" y="332656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26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日內瓦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sion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suen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Derborence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9"/>
          <a:stretch/>
        </p:blipFill>
        <p:spPr>
          <a:xfrm>
            <a:off x="73152" y="1581912"/>
            <a:ext cx="8986597" cy="5159456"/>
          </a:xfrm>
        </p:spPr>
      </p:pic>
    </p:spTree>
    <p:extLst>
      <p:ext uri="{BB962C8B-B14F-4D97-AF65-F5344CB8AC3E}">
        <p14:creationId xmlns:p14="http://schemas.microsoft.com/office/powerpoint/2010/main" val="112555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Ａ</a:t>
            </a:r>
            <a:r>
              <a:rPr lang="en-US" altLang="zh-TW" b="1" dirty="0" smtClean="0"/>
              <a:t>.</a:t>
            </a:r>
            <a:r>
              <a:rPr lang="zh-TW" altLang="en-US" b="1" dirty="0" smtClean="0"/>
              <a:t>認識瑞士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712" y="1600200"/>
            <a:ext cx="5832648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Day1(8/15) </a:t>
            </a:r>
            <a:r>
              <a:rPr lang="zh-TW" altLang="en-US" dirty="0" smtClean="0"/>
              <a:t>日內瓦</a:t>
            </a:r>
            <a:r>
              <a:rPr lang="en-US" altLang="zh-TW" dirty="0" err="1" smtClean="0"/>
              <a:t>sion</a:t>
            </a:r>
            <a:r>
              <a:rPr lang="en-US" altLang="zh-TW" dirty="0" smtClean="0"/>
              <a:t> </a:t>
            </a:r>
            <a:r>
              <a:rPr lang="zh-TW" altLang="en-US" dirty="0" smtClean="0"/>
              <a:t>宿</a:t>
            </a:r>
            <a:r>
              <a:rPr lang="en-US" altLang="zh-TW" dirty="0" err="1" smtClean="0"/>
              <a:t>sion</a:t>
            </a:r>
            <a:r>
              <a:rPr lang="zh-TW" altLang="en-US" dirty="0" smtClean="0"/>
              <a:t>搭火車延日內瓦湖北岸至</a:t>
            </a:r>
            <a:r>
              <a:rPr lang="en-US" altLang="zh-TW" dirty="0" err="1" smtClean="0"/>
              <a:t>sion</a:t>
            </a:r>
            <a:r>
              <a:rPr lang="en-US" altLang="zh-TW" dirty="0" smtClean="0"/>
              <a:t> </a:t>
            </a:r>
            <a:r>
              <a:rPr lang="zh-TW" altLang="en-US" dirty="0" smtClean="0"/>
              <a:t>入住青年旅館，參觀古城。</a:t>
            </a:r>
          </a:p>
          <a:p>
            <a:r>
              <a:rPr lang="en-US" altLang="zh-TW" dirty="0" smtClean="0"/>
              <a:t>Day2—3(8/16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8/17) </a:t>
            </a:r>
            <a:r>
              <a:rPr lang="en-US" altLang="zh-TW" dirty="0" err="1" smtClean="0"/>
              <a:t>sion</a:t>
            </a:r>
            <a:r>
              <a:rPr lang="en-US" altLang="zh-TW" dirty="0" smtClean="0"/>
              <a:t> </a:t>
            </a:r>
            <a:r>
              <a:rPr lang="en-US" altLang="zh-TW" dirty="0" err="1" smtClean="0"/>
              <a:t>suen</a:t>
            </a:r>
            <a:r>
              <a:rPr lang="en-US" altLang="zh-TW" dirty="0" smtClean="0"/>
              <a:t> </a:t>
            </a:r>
            <a:r>
              <a:rPr lang="zh-TW" altLang="en-US" dirty="0" smtClean="0"/>
              <a:t>宿</a:t>
            </a:r>
            <a:r>
              <a:rPr lang="en-US" altLang="zh-TW" dirty="0" err="1" smtClean="0"/>
              <a:t>suen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0806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B.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Derborence</a:t>
            </a:r>
            <a:r>
              <a:rPr lang="zh-TW" altLang="en-US" b="1" dirty="0" smtClean="0"/>
              <a:t>健行，約</a:t>
            </a:r>
            <a:r>
              <a:rPr lang="en-US" altLang="zh-TW" b="1" dirty="0" smtClean="0"/>
              <a:t>55</a:t>
            </a:r>
            <a:r>
              <a:rPr lang="zh-TW" altLang="en-US" b="1" dirty="0" smtClean="0"/>
              <a:t>公里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dirty="0" smtClean="0"/>
              <a:t>Day4—7(8/17〜8/20)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256"/>
          <a:stretch/>
        </p:blipFill>
        <p:spPr>
          <a:xfrm>
            <a:off x="5364088" y="1412776"/>
            <a:ext cx="3553966" cy="5361240"/>
          </a:xfrm>
        </p:spPr>
      </p:pic>
      <p:sp>
        <p:nvSpPr>
          <p:cNvPr id="5" name="矩形 4"/>
          <p:cNvSpPr/>
          <p:nvPr/>
        </p:nvSpPr>
        <p:spPr>
          <a:xfrm>
            <a:off x="683568" y="141277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800" dirty="0" smtClean="0"/>
              <a:t>D1 </a:t>
            </a:r>
            <a:r>
              <a:rPr lang="en-US" altLang="zh-TW" sz="2800" dirty="0" err="1" smtClean="0"/>
              <a:t>Derborence</a:t>
            </a:r>
            <a:r>
              <a:rPr lang="en-US" altLang="zh-TW" sz="2800" dirty="0" smtClean="0"/>
              <a:t>- </a:t>
            </a:r>
            <a:r>
              <a:rPr lang="en-US" altLang="zh-TW" sz="2800" dirty="0" err="1" smtClean="0"/>
              <a:t>Rambert</a:t>
            </a:r>
            <a:r>
              <a:rPr lang="zh-TW" altLang="en-US" sz="2800" dirty="0" smtClean="0"/>
              <a:t>山屋 </a:t>
            </a:r>
            <a:r>
              <a:rPr lang="en-US" altLang="zh-TW" sz="2800" dirty="0" smtClean="0"/>
              <a:t>6h /react-text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D2 </a:t>
            </a:r>
            <a:r>
              <a:rPr lang="en-US" altLang="zh-TW" sz="2800" dirty="0" err="1" smtClean="0"/>
              <a:t>Rambert</a:t>
            </a:r>
            <a:r>
              <a:rPr lang="zh-TW" altLang="en-US" sz="2800" dirty="0" smtClean="0"/>
              <a:t>山屋 －</a:t>
            </a:r>
            <a:r>
              <a:rPr lang="en-US" altLang="zh-TW" sz="2800" dirty="0" err="1" smtClean="0"/>
              <a:t>Demècre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山屋 </a:t>
            </a:r>
            <a:r>
              <a:rPr lang="en-US" altLang="zh-TW" sz="2800" dirty="0" smtClean="0"/>
              <a:t>6h /react-text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D3 </a:t>
            </a:r>
            <a:r>
              <a:rPr lang="en-US" altLang="zh-TW" sz="2800" dirty="0" err="1" smtClean="0"/>
              <a:t>Demècre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山屋</a:t>
            </a:r>
            <a:r>
              <a:rPr lang="en-US" altLang="zh-TW" sz="2800" dirty="0" smtClean="0"/>
              <a:t>- Pont de </a:t>
            </a:r>
            <a:r>
              <a:rPr lang="en-US" altLang="zh-TW" sz="2800" dirty="0" err="1" smtClean="0"/>
              <a:t>Nant</a:t>
            </a:r>
            <a:r>
              <a:rPr lang="en-US" altLang="zh-TW" sz="2800" dirty="0" smtClean="0"/>
              <a:t> 7h30 /react-text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D4 Pont de </a:t>
            </a:r>
            <a:r>
              <a:rPr lang="en-US" altLang="zh-TW" sz="2800" dirty="0" err="1" smtClean="0"/>
              <a:t>Nant</a:t>
            </a:r>
            <a:r>
              <a:rPr lang="en-US" altLang="zh-TW" sz="2800" dirty="0" smtClean="0"/>
              <a:t>- </a:t>
            </a:r>
            <a:r>
              <a:rPr lang="en-US" altLang="zh-TW" sz="2800" dirty="0" err="1" smtClean="0"/>
              <a:t>Derborence</a:t>
            </a:r>
            <a:r>
              <a:rPr lang="en-US" altLang="zh-TW" sz="2800" dirty="0" smtClean="0"/>
              <a:t> 5h /react-text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79314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C.</a:t>
            </a:r>
            <a:r>
              <a:rPr lang="zh-TW" altLang="en-US" b="1" dirty="0" smtClean="0"/>
              <a:t>背包客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dirty="0" smtClean="0"/>
              <a:t>Day8—12(8/21〜8/25)</a:t>
            </a:r>
            <a:r>
              <a:rPr lang="en-US" altLang="zh-TW" dirty="0" err="1" smtClean="0"/>
              <a:t>suen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一塊土地，一個故事，一位朋友，與阿爾卑斯山的自我探索課程。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76" y="1556792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7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075240" cy="3514402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Day13(8/26) </a:t>
            </a:r>
            <a:r>
              <a:rPr lang="en-US" altLang="zh-TW" dirty="0" err="1" smtClean="0"/>
              <a:t>suen</a:t>
            </a:r>
            <a:r>
              <a:rPr lang="en-US" altLang="zh-TW" dirty="0" smtClean="0"/>
              <a:t> </a:t>
            </a:r>
            <a:r>
              <a:rPr lang="en-US" altLang="zh-TW" dirty="0" err="1" smtClean="0"/>
              <a:t>sion</a:t>
            </a:r>
            <a:r>
              <a:rPr lang="en-US" altLang="zh-TW" dirty="0" smtClean="0"/>
              <a:t> </a:t>
            </a:r>
            <a:r>
              <a:rPr lang="zh-TW" altLang="en-US" dirty="0" smtClean="0"/>
              <a:t>宿</a:t>
            </a:r>
            <a:r>
              <a:rPr lang="en-US" altLang="zh-TW" dirty="0" err="1" smtClean="0"/>
              <a:t>sion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Day14(8/27) </a:t>
            </a:r>
            <a:r>
              <a:rPr lang="en-US" altLang="zh-TW" dirty="0" err="1" smtClean="0"/>
              <a:t>sion</a:t>
            </a:r>
            <a:r>
              <a:rPr lang="en-US" altLang="zh-TW" dirty="0" smtClean="0"/>
              <a:t> </a:t>
            </a:r>
            <a:r>
              <a:rPr lang="zh-TW" altLang="en-US" dirty="0" smtClean="0"/>
              <a:t>日內瓦  </a:t>
            </a:r>
            <a:br>
              <a:rPr lang="zh-TW" altLang="en-US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2596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157</Words>
  <Application>Microsoft Office PowerPoint</Application>
  <PresentationFormat>如螢幕大小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法拉第少年的世界</vt:lpstr>
      <vt:lpstr>謹慎把知識拴在心上是不夠的，因為教育並非把心靈著一下顏色，而是把心靈染透‧   （Ｍichel de Montaigne, 1533-1592）</vt:lpstr>
      <vt:lpstr>PowerPoint 簡報</vt:lpstr>
      <vt:lpstr>日內瓦、sion、suen、 Derborence</vt:lpstr>
      <vt:lpstr>Ａ.認識瑞士</vt:lpstr>
      <vt:lpstr>B. Derborence健行，約55公里 Day4—7(8/17〜8/20)</vt:lpstr>
      <vt:lpstr>C.背包客 Day8—12(8/21〜8/25)suen</vt:lpstr>
      <vt:lpstr>Day13(8/26) suen sion 宿sion  Day14(8/27) sion 日內瓦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2017-08-09T10:23:08Z</dcterms:created>
  <dcterms:modified xsi:type="dcterms:W3CDTF">2017-08-09T11:00:14Z</dcterms:modified>
</cp:coreProperties>
</file>